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57" r:id="rId6"/>
    <p:sldId id="266" r:id="rId7"/>
    <p:sldId id="262" r:id="rId8"/>
    <p:sldId id="258" r:id="rId9"/>
    <p:sldId id="265" r:id="rId10"/>
    <p:sldId id="264" r:id="rId11"/>
    <p:sldId id="263" r:id="rId12"/>
    <p:sldId id="259" r:id="rId13"/>
    <p:sldId id="260" r:id="rId14"/>
    <p:sldId id="270" r:id="rId15"/>
    <p:sldId id="269" r:id="rId16"/>
    <p:sldId id="268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62" d="100"/>
          <a:sy n="62" d="100"/>
        </p:scale>
        <p:origin x="48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uld,Cassidy" userId="d4acaf9b-14b0-4d83-a22c-a5d229d27070" providerId="ADAL" clId="{C1DE0705-05EB-4F08-A282-C5366DB90C5F}"/>
    <pc:docChg chg="modSld">
      <pc:chgData name="Gould,Cassidy" userId="d4acaf9b-14b0-4d83-a22c-a5d229d27070" providerId="ADAL" clId="{C1DE0705-05EB-4F08-A282-C5366DB90C5F}" dt="2020-11-12T15:13:58.139" v="227" actId="20577"/>
      <pc:docMkLst>
        <pc:docMk/>
      </pc:docMkLst>
      <pc:sldChg chg="modSp">
        <pc:chgData name="Gould,Cassidy" userId="d4acaf9b-14b0-4d83-a22c-a5d229d27070" providerId="ADAL" clId="{C1DE0705-05EB-4F08-A282-C5366DB90C5F}" dt="2020-11-12T15:07:49.734" v="14" actId="20577"/>
        <pc:sldMkLst>
          <pc:docMk/>
          <pc:sldMk cId="2887099747" sldId="257"/>
        </pc:sldMkLst>
        <pc:spChg chg="mod">
          <ac:chgData name="Gould,Cassidy" userId="d4acaf9b-14b0-4d83-a22c-a5d229d27070" providerId="ADAL" clId="{C1DE0705-05EB-4F08-A282-C5366DB90C5F}" dt="2020-11-12T15:07:45.968" v="6" actId="20577"/>
          <ac:spMkLst>
            <pc:docMk/>
            <pc:sldMk cId="2887099747" sldId="257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07:49.734" v="14" actId="20577"/>
          <ac:spMkLst>
            <pc:docMk/>
            <pc:sldMk cId="2887099747" sldId="257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09:08.033" v="53" actId="20577"/>
        <pc:sldMkLst>
          <pc:docMk/>
          <pc:sldMk cId="278081307" sldId="258"/>
        </pc:sldMkLst>
        <pc:spChg chg="mod">
          <ac:chgData name="Gould,Cassidy" userId="d4acaf9b-14b0-4d83-a22c-a5d229d27070" providerId="ADAL" clId="{C1DE0705-05EB-4F08-A282-C5366DB90C5F}" dt="2020-11-12T15:08:49.787" v="45" actId="20577"/>
          <ac:spMkLst>
            <pc:docMk/>
            <pc:sldMk cId="278081307" sldId="258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09:08.033" v="53" actId="20577"/>
          <ac:spMkLst>
            <pc:docMk/>
            <pc:sldMk cId="278081307" sldId="258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12:52.327" v="117" actId="20577"/>
        <pc:sldMkLst>
          <pc:docMk/>
          <pc:sldMk cId="1134130029" sldId="259"/>
        </pc:sldMkLst>
        <pc:spChg chg="mod">
          <ac:chgData name="Gould,Cassidy" userId="d4acaf9b-14b0-4d83-a22c-a5d229d27070" providerId="ADAL" clId="{C1DE0705-05EB-4F08-A282-C5366DB90C5F}" dt="2020-11-12T15:12:46.872" v="108" actId="20577"/>
          <ac:spMkLst>
            <pc:docMk/>
            <pc:sldMk cId="1134130029" sldId="259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12:52.327" v="117" actId="20577"/>
          <ac:spMkLst>
            <pc:docMk/>
            <pc:sldMk cId="1134130029" sldId="259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13:04.372" v="132" actId="20577"/>
        <pc:sldMkLst>
          <pc:docMk/>
          <pc:sldMk cId="3186017669" sldId="260"/>
        </pc:sldMkLst>
        <pc:spChg chg="mod">
          <ac:chgData name="Gould,Cassidy" userId="d4acaf9b-14b0-4d83-a22c-a5d229d27070" providerId="ADAL" clId="{C1DE0705-05EB-4F08-A282-C5366DB90C5F}" dt="2020-11-12T15:13:00.271" v="124" actId="20577"/>
          <ac:spMkLst>
            <pc:docMk/>
            <pc:sldMk cId="3186017669" sldId="260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13:04.372" v="132" actId="20577"/>
          <ac:spMkLst>
            <pc:docMk/>
            <pc:sldMk cId="3186017669" sldId="260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08:06.653" v="40" actId="20577"/>
        <pc:sldMkLst>
          <pc:docMk/>
          <pc:sldMk cId="1469951003" sldId="262"/>
        </pc:sldMkLst>
        <pc:spChg chg="mod">
          <ac:chgData name="Gould,Cassidy" userId="d4acaf9b-14b0-4d83-a22c-a5d229d27070" providerId="ADAL" clId="{C1DE0705-05EB-4F08-A282-C5366DB90C5F}" dt="2020-11-12T15:08:03.087" v="33" actId="20577"/>
          <ac:spMkLst>
            <pc:docMk/>
            <pc:sldMk cId="1469951003" sldId="262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08:06.653" v="40" actId="20577"/>
          <ac:spMkLst>
            <pc:docMk/>
            <pc:sldMk cId="1469951003" sldId="262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12:03.830" v="102" actId="20577"/>
        <pc:sldMkLst>
          <pc:docMk/>
          <pc:sldMk cId="3739931626" sldId="263"/>
        </pc:sldMkLst>
        <pc:spChg chg="mod">
          <ac:chgData name="Gould,Cassidy" userId="d4acaf9b-14b0-4d83-a22c-a5d229d27070" providerId="ADAL" clId="{C1DE0705-05EB-4F08-A282-C5366DB90C5F}" dt="2020-11-12T15:11:58.117" v="90" actId="20577"/>
          <ac:spMkLst>
            <pc:docMk/>
            <pc:sldMk cId="3739931626" sldId="263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12:03.830" v="102" actId="20577"/>
          <ac:spMkLst>
            <pc:docMk/>
            <pc:sldMk cId="3739931626" sldId="263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11:18.586" v="82" actId="20577"/>
        <pc:sldMkLst>
          <pc:docMk/>
          <pc:sldMk cId="1821670144" sldId="264"/>
        </pc:sldMkLst>
        <pc:spChg chg="mod">
          <ac:chgData name="Gould,Cassidy" userId="d4acaf9b-14b0-4d83-a22c-a5d229d27070" providerId="ADAL" clId="{C1DE0705-05EB-4F08-A282-C5366DB90C5F}" dt="2020-11-12T15:11:13.959" v="73" actId="20577"/>
          <ac:spMkLst>
            <pc:docMk/>
            <pc:sldMk cId="1821670144" sldId="264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11:18.586" v="82" actId="20577"/>
          <ac:spMkLst>
            <pc:docMk/>
            <pc:sldMk cId="1821670144" sldId="264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11:03.111" v="66" actId="20577"/>
        <pc:sldMkLst>
          <pc:docMk/>
          <pc:sldMk cId="2964349112" sldId="265"/>
        </pc:sldMkLst>
        <pc:spChg chg="mod">
          <ac:chgData name="Gould,Cassidy" userId="d4acaf9b-14b0-4d83-a22c-a5d229d27070" providerId="ADAL" clId="{C1DE0705-05EB-4F08-A282-C5366DB90C5F}" dt="2020-11-12T15:10:59.249" v="59" actId="20577"/>
          <ac:spMkLst>
            <pc:docMk/>
            <pc:sldMk cId="2964349112" sldId="265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11:03.111" v="66" actId="20577"/>
          <ac:spMkLst>
            <pc:docMk/>
            <pc:sldMk cId="2964349112" sldId="265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07:57.946" v="26" actId="20577"/>
        <pc:sldMkLst>
          <pc:docMk/>
          <pc:sldMk cId="2914837555" sldId="266"/>
        </pc:sldMkLst>
        <pc:spChg chg="mod">
          <ac:chgData name="Gould,Cassidy" userId="d4acaf9b-14b0-4d83-a22c-a5d229d27070" providerId="ADAL" clId="{C1DE0705-05EB-4F08-A282-C5366DB90C5F}" dt="2020-11-12T15:07:54.754" v="20" actId="20577"/>
          <ac:spMkLst>
            <pc:docMk/>
            <pc:sldMk cId="2914837555" sldId="266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07:57.946" v="26" actId="20577"/>
          <ac:spMkLst>
            <pc:docMk/>
            <pc:sldMk cId="2914837555" sldId="266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13:34.987" v="177" actId="20577"/>
        <pc:sldMkLst>
          <pc:docMk/>
          <pc:sldMk cId="1167457572" sldId="268"/>
        </pc:sldMkLst>
        <pc:spChg chg="mod">
          <ac:chgData name="Gould,Cassidy" userId="d4acaf9b-14b0-4d83-a22c-a5d229d27070" providerId="ADAL" clId="{C1DE0705-05EB-4F08-A282-C5366DB90C5F}" dt="2020-11-12T15:13:30.621" v="169" actId="20577"/>
          <ac:spMkLst>
            <pc:docMk/>
            <pc:sldMk cId="1167457572" sldId="268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13:34.987" v="177" actId="20577"/>
          <ac:spMkLst>
            <pc:docMk/>
            <pc:sldMk cId="1167457572" sldId="268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13:23.522" v="162" actId="20577"/>
        <pc:sldMkLst>
          <pc:docMk/>
          <pc:sldMk cId="815637987" sldId="269"/>
        </pc:sldMkLst>
        <pc:spChg chg="mod">
          <ac:chgData name="Gould,Cassidy" userId="d4acaf9b-14b0-4d83-a22c-a5d229d27070" providerId="ADAL" clId="{C1DE0705-05EB-4F08-A282-C5366DB90C5F}" dt="2020-11-12T15:13:19.121" v="153" actId="20577"/>
          <ac:spMkLst>
            <pc:docMk/>
            <pc:sldMk cId="815637987" sldId="269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13:23.522" v="162" actId="20577"/>
          <ac:spMkLst>
            <pc:docMk/>
            <pc:sldMk cId="815637987" sldId="269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13:13.295" v="147" actId="20577"/>
        <pc:sldMkLst>
          <pc:docMk/>
          <pc:sldMk cId="2956561142" sldId="270"/>
        </pc:sldMkLst>
        <pc:spChg chg="mod">
          <ac:chgData name="Gould,Cassidy" userId="d4acaf9b-14b0-4d83-a22c-a5d229d27070" providerId="ADAL" clId="{C1DE0705-05EB-4F08-A282-C5366DB90C5F}" dt="2020-11-12T15:13:09.813" v="140" actId="20577"/>
          <ac:spMkLst>
            <pc:docMk/>
            <pc:sldMk cId="2956561142" sldId="270"/>
            <ac:spMk id="3" creationId="{EFBB943C-C9DE-4069-8CF3-FA0BB9D045BE}"/>
          </ac:spMkLst>
        </pc:spChg>
        <pc:spChg chg="mod">
          <ac:chgData name="Gould,Cassidy" userId="d4acaf9b-14b0-4d83-a22c-a5d229d27070" providerId="ADAL" clId="{C1DE0705-05EB-4F08-A282-C5366DB90C5F}" dt="2020-11-12T15:13:13.295" v="147" actId="20577"/>
          <ac:spMkLst>
            <pc:docMk/>
            <pc:sldMk cId="2956561142" sldId="270"/>
            <ac:spMk id="5" creationId="{B1F8BE5C-8DE2-4A0C-BDCB-BE6F261A01FE}"/>
          </ac:spMkLst>
        </pc:spChg>
      </pc:sldChg>
      <pc:sldChg chg="modSp">
        <pc:chgData name="Gould,Cassidy" userId="d4acaf9b-14b0-4d83-a22c-a5d229d27070" providerId="ADAL" clId="{C1DE0705-05EB-4F08-A282-C5366DB90C5F}" dt="2020-11-12T15:13:58.139" v="227" actId="20577"/>
        <pc:sldMkLst>
          <pc:docMk/>
          <pc:sldMk cId="787574802" sldId="272"/>
        </pc:sldMkLst>
        <pc:spChg chg="mod">
          <ac:chgData name="Gould,Cassidy" userId="d4acaf9b-14b0-4d83-a22c-a5d229d27070" providerId="ADAL" clId="{C1DE0705-05EB-4F08-A282-C5366DB90C5F}" dt="2020-11-12T15:13:58.139" v="227" actId="20577"/>
          <ac:spMkLst>
            <pc:docMk/>
            <pc:sldMk cId="787574802" sldId="272"/>
            <ac:spMk id="3" creationId="{EFBB943C-C9DE-4069-8CF3-FA0BB9D045B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1D11B-0D44-4329-AB3B-E348194087D5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F4DEF-2F8C-4CC8-A3A7-7B8C52C60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98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F4DEF-2F8C-4CC8-A3A7-7B8C52C605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8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67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2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1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43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6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9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2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4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5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8333F-B792-4547-9713-7E183D7212DA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DCAA-4859-4284-8723-061E70252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6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DFFFBE-876D-4DB2-A984-0B6BF9A6E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0" r="11234" b="1883"/>
          <a:stretch/>
        </p:blipFill>
        <p:spPr>
          <a:xfrm>
            <a:off x="4501339" y="-815296"/>
            <a:ext cx="12399897" cy="98100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ED875-9529-4D86-B6BB-44175424E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latin typeface="Arial Black" panose="020B0A04020102020204" pitchFamily="34" charset="0"/>
              </a:rPr>
              <a:t>New Hires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9EB1C-BCBD-4695-BEB3-0225055DE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1900" i="1"/>
              <a:t>“Every new friend is a new adventure… the start of more memories.” </a:t>
            </a:r>
          </a:p>
          <a:p>
            <a:pPr algn="l"/>
            <a:r>
              <a:rPr lang="en-US" sz="1900"/>
              <a:t>– Patrick Lindsay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02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2861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Michelle – Downtown Lansing Library Assistant</a:t>
            </a:r>
          </a:p>
        </p:txBody>
      </p:sp>
      <p:pic>
        <p:nvPicPr>
          <p:cNvPr id="7" name="Content Placeholder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7DDF274-49C7-4CAD-8261-0986B998B1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01" y="1364107"/>
            <a:ext cx="5197516" cy="484134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Nicholas – Foster Library Assistant</a:t>
            </a:r>
          </a:p>
        </p:txBody>
      </p:sp>
      <p:pic>
        <p:nvPicPr>
          <p:cNvPr id="9" name="Content Placeholder 8" descr="A picture containing book, shelf, indoor, stack&#10;&#10;Description automatically generated">
            <a:extLst>
              <a:ext uri="{FF2B5EF4-FFF2-40B4-BE49-F238E27FC236}">
                <a16:creationId xmlns:a16="http://schemas.microsoft.com/office/drawing/2014/main" id="{CB563F53-992D-4AA6-BAE2-6699E8E544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1984" y="1969275"/>
            <a:ext cx="4841340" cy="363100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29D86B1-837D-426F-A6AB-343A44DB1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3186017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1362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Rob – Mason Library Assistant </a:t>
            </a:r>
          </a:p>
        </p:txBody>
      </p:sp>
      <p:pic>
        <p:nvPicPr>
          <p:cNvPr id="7" name="Content Placeholder 6" descr="A close up of a person in glasses looking at the camera&#10;&#10;Description automatically generated">
            <a:extLst>
              <a:ext uri="{FF2B5EF4-FFF2-40B4-BE49-F238E27FC236}">
                <a16:creationId xmlns:a16="http://schemas.microsoft.com/office/drawing/2014/main" id="{E4E27EE5-96A4-488E-A6A7-3E64342939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14" y="1301029"/>
            <a:ext cx="3666474" cy="488863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Samantha – Haslett Library Assistant</a:t>
            </a:r>
          </a:p>
        </p:txBody>
      </p:sp>
      <p:pic>
        <p:nvPicPr>
          <p:cNvPr id="9" name="Content Placeholder 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CFC4B40A-1842-480E-84A3-484C682708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561" y="1301029"/>
            <a:ext cx="3673607" cy="4888634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00C363-61D6-4296-9F00-795FBBF8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2956561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1362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Samira – Okemos Library Clerk </a:t>
            </a:r>
          </a:p>
        </p:txBody>
      </p:sp>
      <p:pic>
        <p:nvPicPr>
          <p:cNvPr id="7" name="Content Placeholder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7189FAB-9EFA-448C-A75A-A59BDC0126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33" y="1311961"/>
            <a:ext cx="3922375" cy="487770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Suzanna – Downtown Lansing Library Assistant </a:t>
            </a:r>
          </a:p>
        </p:txBody>
      </p:sp>
      <p:pic>
        <p:nvPicPr>
          <p:cNvPr id="9" name="Content Placeholder 8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74B80564-FEEE-41E0-92C0-2D313B8266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293" y="1306513"/>
            <a:ext cx="2748027" cy="488756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6627ED2-9163-4E5D-807C-08AF2DD7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815637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2861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Terence – Webberville Library Assistant </a:t>
            </a:r>
          </a:p>
        </p:txBody>
      </p:sp>
      <p:pic>
        <p:nvPicPr>
          <p:cNvPr id="7" name="Content Placeholder 6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B01412F3-1EC6-4DD3-89D3-11629A50B7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76" y="1278527"/>
            <a:ext cx="4415766" cy="491113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Tom – Haslett Head Librarian</a:t>
            </a:r>
          </a:p>
        </p:txBody>
      </p:sp>
      <p:pic>
        <p:nvPicPr>
          <p:cNvPr id="9" name="Content Placeholder 8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A4405986-F444-42CB-B5A4-5722AEE6088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54" y="1272997"/>
            <a:ext cx="3933333" cy="491666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3C5484-7265-4F66-83C3-A9050B168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1167457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28614"/>
            <a:ext cx="4319067" cy="522602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Clare</a:t>
            </a:r>
          </a:p>
          <a:p>
            <a:r>
              <a:rPr lang="en-US" b="0" dirty="0">
                <a:solidFill>
                  <a:schemeClr val="bg1"/>
                </a:solidFill>
              </a:rPr>
              <a:t>– Foster Library Page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Divya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– Holt-Delhi Lansing Library Page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Jyrese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– South Lansing Library Page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Mekie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– South Lansing Library Page</a:t>
            </a:r>
          </a:p>
          <a:p>
            <a:r>
              <a:rPr lang="en-US" sz="2800" dirty="0">
                <a:solidFill>
                  <a:schemeClr val="bg1"/>
                </a:solidFill>
              </a:rPr>
              <a:t>Neal</a:t>
            </a:r>
          </a:p>
          <a:p>
            <a:r>
              <a:rPr lang="en-US" b="0" dirty="0">
                <a:solidFill>
                  <a:schemeClr val="bg1"/>
                </a:solidFill>
              </a:rPr>
              <a:t> – Holt-Delhi Library Clerk</a:t>
            </a:r>
          </a:p>
          <a:p>
            <a:r>
              <a:rPr lang="en-US" sz="2800" dirty="0">
                <a:solidFill>
                  <a:schemeClr val="bg1"/>
                </a:solidFill>
              </a:rPr>
              <a:t>Patricia</a:t>
            </a:r>
          </a:p>
          <a:p>
            <a:r>
              <a:rPr lang="en-US" b="0" dirty="0">
                <a:solidFill>
                  <a:schemeClr val="bg1"/>
                </a:solidFill>
              </a:rPr>
              <a:t>– Williamston Library Page</a:t>
            </a:r>
          </a:p>
        </p:txBody>
      </p:sp>
      <p:pic>
        <p:nvPicPr>
          <p:cNvPr id="13" name="Content Placeholder 12" descr="A cat sitting on top of a book shelf&#10;&#10;Description automatically generated">
            <a:extLst>
              <a:ext uri="{FF2B5EF4-FFF2-40B4-BE49-F238E27FC236}">
                <a16:creationId xmlns:a16="http://schemas.microsoft.com/office/drawing/2014/main" id="{FAEF7A5D-ED40-459D-8F76-849FB35D43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12121"/>
          <a:stretch/>
        </p:blipFill>
        <p:spPr>
          <a:xfrm>
            <a:off x="5158854" y="498475"/>
            <a:ext cx="6632812" cy="5052896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E5C12DB-4520-4D11-B629-43E968B5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787574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2861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Adriana – Downtown Lansing Library Assistant</a:t>
            </a:r>
          </a:p>
        </p:txBody>
      </p:sp>
      <p:pic>
        <p:nvPicPr>
          <p:cNvPr id="8" name="Content Placeholder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5310F0B-6E32-41DF-9C90-B0F00BA6EB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4" y="1386247"/>
            <a:ext cx="3438525" cy="45847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Alexandria – Okemos Library Clerk</a:t>
            </a:r>
          </a:p>
        </p:txBody>
      </p:sp>
      <p:pic>
        <p:nvPicPr>
          <p:cNvPr id="10" name="Content Placeholder 9" descr="A person sitting on a bench in front of a body of water&#10;&#10;Description automatically generated">
            <a:extLst>
              <a:ext uri="{FF2B5EF4-FFF2-40B4-BE49-F238E27FC236}">
                <a16:creationId xmlns:a16="http://schemas.microsoft.com/office/drawing/2014/main" id="{74C70375-375B-4643-B9F0-FF5A54841E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85529"/>
            <a:ext cx="5183188" cy="458541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DC9C1FE-7523-4B3F-B7B3-9F9BB24E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288709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1362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Amanda – Webberville Head Librarian</a:t>
            </a:r>
          </a:p>
        </p:txBody>
      </p:sp>
      <p:pic>
        <p:nvPicPr>
          <p:cNvPr id="7" name="Content Placeholder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B9BC2ED4-24B8-4C21-990B-6080C5612C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78" y="1166813"/>
            <a:ext cx="4011406" cy="50228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Angela – Dansville Library Assistant </a:t>
            </a:r>
          </a:p>
        </p:txBody>
      </p:sp>
      <p:pic>
        <p:nvPicPr>
          <p:cNvPr id="9" name="Content Placeholder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C845C6EA-6405-4585-9C94-01A5FC6E9C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54" y="1166813"/>
            <a:ext cx="4018280" cy="50228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877319-9E05-4772-BA21-C2CC87AC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2914837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2861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Carrie – Foster Library Assistant</a:t>
            </a:r>
          </a:p>
        </p:txBody>
      </p:sp>
      <p:pic>
        <p:nvPicPr>
          <p:cNvPr id="7" name="Content Placeholder 6" descr="A person holding a dog&#10;&#10;Description automatically generated">
            <a:extLst>
              <a:ext uri="{FF2B5EF4-FFF2-40B4-BE49-F238E27FC236}">
                <a16:creationId xmlns:a16="http://schemas.microsoft.com/office/drawing/2014/main" id="{8A67AAFA-1DF0-4B25-A933-02EA225748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60" y="1166813"/>
            <a:ext cx="3773643" cy="50228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Christa – Okemos Library Page</a:t>
            </a:r>
          </a:p>
        </p:txBody>
      </p:sp>
      <p:pic>
        <p:nvPicPr>
          <p:cNvPr id="9" name="Content Placeholder 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E73BE026-A488-4501-9879-D37DAEBCDC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57638"/>
            <a:ext cx="5183188" cy="424119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7A9865-924C-4954-B21B-42084CF0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1469951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2861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Christy – Haslett Library Clerk </a:t>
            </a:r>
          </a:p>
        </p:txBody>
      </p:sp>
      <p:pic>
        <p:nvPicPr>
          <p:cNvPr id="7" name="Content Placeholder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2004C12-544F-4CF9-86E2-F0C7680D4A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1" y="1207768"/>
            <a:ext cx="3583360" cy="491965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Colin – Downtown Lansing Library Assistant</a:t>
            </a:r>
          </a:p>
        </p:txBody>
      </p:sp>
      <p:pic>
        <p:nvPicPr>
          <p:cNvPr id="9" name="Content Placeholder 8" descr="A smiling young person taking a selfie&#10;&#10;Description automatically generated">
            <a:extLst>
              <a:ext uri="{FF2B5EF4-FFF2-40B4-BE49-F238E27FC236}">
                <a16:creationId xmlns:a16="http://schemas.microsoft.com/office/drawing/2014/main" id="{590DCC97-CBC3-44C9-AA2F-01A0947F3D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286" y="1207768"/>
            <a:ext cx="3695515" cy="491965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C5A8831-39A5-42DD-B181-9ED4BD303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27808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2861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David – Haslett Library Clerk </a:t>
            </a:r>
          </a:p>
        </p:txBody>
      </p:sp>
      <p:pic>
        <p:nvPicPr>
          <p:cNvPr id="7" name="Content Placeholder 6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62CC4363-1FB8-41EA-880D-E78CEC3022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1475282"/>
            <a:ext cx="5157787" cy="440591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Josie – Williamston Library Assistant</a:t>
            </a:r>
          </a:p>
        </p:txBody>
      </p:sp>
      <p:pic>
        <p:nvPicPr>
          <p:cNvPr id="9" name="Content Placeholder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184270A-1FBC-4E4F-98CF-6CCCDDDE47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5" y="1166813"/>
            <a:ext cx="3767137" cy="50228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C61F7DB-4FF2-4236-922A-C859C963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296434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2861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Julie – Aurelius Library Assistant </a:t>
            </a:r>
          </a:p>
        </p:txBody>
      </p:sp>
      <p:pic>
        <p:nvPicPr>
          <p:cNvPr id="7" name="Content Placeholder 6" descr="A close up of a person&#10;&#10;Description automatically generated">
            <a:extLst>
              <a:ext uri="{FF2B5EF4-FFF2-40B4-BE49-F238E27FC236}">
                <a16:creationId xmlns:a16="http://schemas.microsoft.com/office/drawing/2014/main" id="{A6AA780F-EF10-4B27-B6F9-7E7A956C7F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" y="1166813"/>
            <a:ext cx="4883083" cy="50228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Marcus – Downtown Lansing Library Page</a:t>
            </a:r>
          </a:p>
        </p:txBody>
      </p:sp>
      <p:pic>
        <p:nvPicPr>
          <p:cNvPr id="9" name="Content Placeholder 8" descr="A person wearing a hat&#10;&#10;Description automatically generated">
            <a:extLst>
              <a:ext uri="{FF2B5EF4-FFF2-40B4-BE49-F238E27FC236}">
                <a16:creationId xmlns:a16="http://schemas.microsoft.com/office/drawing/2014/main" id="{C4E50A0C-BF01-4129-A58E-C6D08CB26D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5" y="1166813"/>
            <a:ext cx="3767137" cy="50228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ADDD97-B036-4643-8E61-2C30E9EE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182167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1362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Mary – Holt-Delhi Library Clerk</a:t>
            </a:r>
          </a:p>
        </p:txBody>
      </p:sp>
      <p:pic>
        <p:nvPicPr>
          <p:cNvPr id="7" name="Content Placeholder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6A6F165-0E6D-43A2-BB7D-6DF26ABEB2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49" y="1166813"/>
            <a:ext cx="4144265" cy="502285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Meaghan – Okemos Library Clerk </a:t>
            </a:r>
          </a:p>
        </p:txBody>
      </p:sp>
      <p:pic>
        <p:nvPicPr>
          <p:cNvPr id="9" name="Content Placeholder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BB2A9148-9154-4761-8D37-90319716ADD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69" y="1166813"/>
            <a:ext cx="5022850" cy="50228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2DEE35-B9D7-4365-90AC-92729336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3739931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B943C-C9DE-4069-8CF3-FA0BB9D04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13623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Michael – Operations Director </a:t>
            </a:r>
          </a:p>
        </p:txBody>
      </p:sp>
      <p:pic>
        <p:nvPicPr>
          <p:cNvPr id="7" name="Content Placeholder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1E02D1F9-C305-4BB4-A32B-C390E28517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9788" y="1736009"/>
            <a:ext cx="5157787" cy="388445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8BE5C-8DE2-4A0C-BDCB-BE6F261A0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328613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Michelle – Okemos Library Page </a:t>
            </a:r>
          </a:p>
        </p:txBody>
      </p:sp>
      <p:pic>
        <p:nvPicPr>
          <p:cNvPr id="9" name="Content Placeholder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056011A-3E1F-49AE-9BDF-D543F002CB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759" y="1736009"/>
            <a:ext cx="3329115" cy="388801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CA96C3-5065-4AD9-9FD6-68A8DF56E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9525"/>
            <a:ext cx="12192000" cy="38575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sz="2150" dirty="0">
                <a:solidFill>
                  <a:schemeClr val="bg1"/>
                </a:solidFill>
              </a:rPr>
              <a:t>NEW HIRES • NEW HIRES • NEW HIRES • NEW HIRES • NEW HIRES • NEW HIRES • NEW HIRES • NEW HIRES </a:t>
            </a:r>
          </a:p>
        </p:txBody>
      </p:sp>
    </p:spTree>
    <p:extLst>
      <p:ext uri="{BB962C8B-B14F-4D97-AF65-F5344CB8AC3E}">
        <p14:creationId xmlns:p14="http://schemas.microsoft.com/office/powerpoint/2010/main" val="1134130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CC6292FF098E4BBDEBBFC4E5B539B4" ma:contentTypeVersion="12" ma:contentTypeDescription="Create a new document." ma:contentTypeScope="" ma:versionID="0d6e8eaab718034b7cbdc3affb062308">
  <xsd:schema xmlns:xsd="http://www.w3.org/2001/XMLSchema" xmlns:xs="http://www.w3.org/2001/XMLSchema" xmlns:p="http://schemas.microsoft.com/office/2006/metadata/properties" xmlns:ns2="ec3b1bf4-17a3-4a99-8912-33afb2c8ebc7" xmlns:ns3="9a5c02e2-affd-4fbc-b2a0-fa31e472dae3" targetNamespace="http://schemas.microsoft.com/office/2006/metadata/properties" ma:root="true" ma:fieldsID="fc5fedb5869c8344d4228472e351ecba" ns2:_="" ns3:_="">
    <xsd:import namespace="ec3b1bf4-17a3-4a99-8912-33afb2c8ebc7"/>
    <xsd:import namespace="9a5c02e2-affd-4fbc-b2a0-fa31e472da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3b1bf4-17a3-4a99-8912-33afb2c8eb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5c02e2-affd-4fbc-b2a0-fa31e472dae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51CFEF-4215-44B9-A567-486CFCF169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3b1bf4-17a3-4a99-8912-33afb2c8ebc7"/>
    <ds:schemaRef ds:uri="9a5c02e2-affd-4fbc-b2a0-fa31e472da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8C7BC6-8EB5-4837-9BF0-512949C454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8886EB-0427-40CE-A3F9-D9B0C2EA532D}">
  <ds:schemaRefs>
    <ds:schemaRef ds:uri="http://purl.org/dc/elements/1.1/"/>
    <ds:schemaRef ds:uri="9a5c02e2-affd-4fbc-b2a0-fa31e472dae3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ec3b1bf4-17a3-4a99-8912-33afb2c8ebc7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478</Words>
  <Application>Microsoft Office PowerPoint</Application>
  <PresentationFormat>Widescreen</PresentationFormat>
  <Paragraphs>53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New Hires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  <vt:lpstr>NEW HIRES • NEW HIRES • NEW HIRES • NEW HIRES • NEW HIRES • NEW HIRES • NEW HIRES • NEW HIRES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Hires</dc:title>
  <dc:creator>Gould,Cassidy</dc:creator>
  <cp:lastModifiedBy>Gould,Cassidy</cp:lastModifiedBy>
  <cp:revision>1</cp:revision>
  <dcterms:created xsi:type="dcterms:W3CDTF">2020-11-06T21:50:17Z</dcterms:created>
  <dcterms:modified xsi:type="dcterms:W3CDTF">2020-11-12T15:14:03Z</dcterms:modified>
</cp:coreProperties>
</file>